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2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2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1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1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5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00/api/unixtime?iso=2013-08-10T12:10:15.474Z" TargetMode="External"/><Relationship Id="rId5" Type="http://schemas.openxmlformats.org/officeDocument/2006/relationships/hyperlink" Target="http://localhost:8000/api/parsetime?iso=2013-08-10T12:10:15.474Z" TargetMode="External"/><Relationship Id="rId4" Type="http://schemas.openxmlformats.org/officeDocument/2006/relationships/hyperlink" Target="https://hc.labnet.sfbu.edu/~henry/npu/classes/javascript/node_js/course/nodeschool/learnyounode/http_json_api_server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9B868C7-7893-A409-DE78-38BF3B41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r="28573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0565-D28B-A742-2C78-DC6AB0215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/>
          </a:bodyPr>
          <a:lstStyle/>
          <a:p>
            <a:r>
              <a:rPr lang="en-US"/>
              <a:t> HTTP JSON API Node.js Time Server</a:t>
            </a:r>
            <a:br>
              <a:rPr lang="en-US"/>
            </a:br>
            <a:r>
              <a:rPr lang="en-US"/>
              <a:t>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BEC14-2279-3F99-72AB-CBE2473FA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r>
              <a:rPr lang="en-US"/>
              <a:t>Process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5538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1E9E9-17BE-2483-2E78-767A2E4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5D854A9-4AED-CF57-9002-CC4BEC4BA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r="28573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5706D-79C3-660A-2B0F-B148BC9DC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  <a:r>
              <a:rPr lang="en-US" b="1" dirty="0"/>
              <a:t>Brief Overview of the Project Process:</a:t>
            </a:r>
            <a:r>
              <a:rPr lang="en-US"/>
              <a:t>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F15CB-C66E-F49F-D4AD-EA3B919A3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The project entails creating an HTTP JSON API Node.js Time Server.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 The main aim of this project is to develop a server that can process HTTP requests, interpret JSON data, and provide pertinent time-related data.</a:t>
            </a:r>
          </a:p>
        </p:txBody>
      </p:sp>
    </p:spTree>
    <p:extLst>
      <p:ext uri="{BB962C8B-B14F-4D97-AF65-F5344CB8AC3E}">
        <p14:creationId xmlns:p14="http://schemas.microsoft.com/office/powerpoint/2010/main" val="181530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5D0A1-7921-42F1-A436-EF231090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DD4D50-2813-4333-87B6-31247C38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101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93E98-0FC6-2088-039A-1FDBFE9A4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501650"/>
            <a:ext cx="4729393" cy="14017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800" b="1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  <a:t>Steps Involved in Setting Up and Studying the Time Server:</a:t>
            </a:r>
            <a:br>
              <a:rPr lang="en-US" sz="1800" b="1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</a:br>
            <a:br>
              <a:rPr lang="en-US" sz="1800" kern="1200" cap="all" spc="3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kern="1200" cap="all" spc="3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F664-75F7-9787-5001-0105B6358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09" y="2177112"/>
            <a:ext cx="4729392" cy="41792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sz="2200" b="1" i="0" dirty="0"/>
              <a:t>Step1. Install Ubuntu on Vmware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Check version of Ubuntu on Server</a:t>
            </a:r>
          </a:p>
          <a:p>
            <a:pPr algn="l"/>
            <a:endParaRPr lang="en-US" sz="2200" i="0" dirty="0"/>
          </a:p>
          <a:p>
            <a:pPr algn="l"/>
            <a:r>
              <a:rPr lang="en-US" sz="2200" b="1" i="0" dirty="0"/>
              <a:t>Step2. </a:t>
            </a:r>
            <a:r>
              <a:rPr lang="en-US" sz="2200" i="0" dirty="0"/>
              <a:t>Install Node.js on the Ubuntu Vm to enable JavaScript runtime for server-side applications.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Install Node.js on Ubuntu Vm :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Check version of Node and Nmp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 Node.js provides a platform for building scalable network applications and is essential for running the Time Server.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i="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4863CF-E2E4-4D6F-EE5A-B6127D11D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r="23271" b="2"/>
          <a:stretch/>
        </p:blipFill>
        <p:spPr>
          <a:xfrm>
            <a:off x="6801293" y="685800"/>
            <a:ext cx="2209800" cy="2418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ACECA-83E3-2C31-8205-948B6F076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7" r="18146" b="2"/>
          <a:stretch/>
        </p:blipFill>
        <p:spPr>
          <a:xfrm>
            <a:off x="9353112" y="685805"/>
            <a:ext cx="2153093" cy="241847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494FC-4261-15B7-2A51-56FDC35E5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476"/>
          <a:stretch/>
        </p:blipFill>
        <p:spPr>
          <a:xfrm>
            <a:off x="6781793" y="3428995"/>
            <a:ext cx="47244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1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67A4-BC15-A026-7822-A9AE9BC69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92" y="1773303"/>
            <a:ext cx="6083272" cy="4342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3: Time Server: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Study the Time Server implementation to understand its architecture, functionalities, and how it handles time-related requests.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Analyze the codebase, including server configuration, routing, and handling of HTTP requests and responses.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ACAF35F-C9FB-3151-0CF0-6855A3E50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r="11078" b="-1"/>
          <a:stretch/>
        </p:blipFill>
        <p:spPr>
          <a:xfrm>
            <a:off x="8166128" y="972942"/>
            <a:ext cx="3340072" cy="229792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38302C-E6EB-8A7B-86E1-CF157BE5A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r="1237" b="-1"/>
          <a:stretch/>
        </p:blipFill>
        <p:spPr>
          <a:xfrm>
            <a:off x="8166128" y="3587131"/>
            <a:ext cx="3340072" cy="2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FA44-81A9-2D8C-5AEF-E0FBD44BA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4" y="1231641"/>
            <a:ext cx="4844127" cy="49405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 Step 4: JSON:</a:t>
            </a:r>
          </a:p>
          <a:p>
            <a:pPr marL="0" indent="0" algn="l">
              <a:buNone/>
            </a:pPr>
            <a:r>
              <a:rPr lang="en-US" dirty="0"/>
              <a:t>            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JSON (/.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d.e.s.n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 jay-sawn, /.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d.e.s.n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 jay-sun), or JavaScript Object Notation, is a text-based open standard designed for human-readable data interchange.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Derived from the JavaScript scripting language, JSON is a language for representing simple data structures and associative arrays, called objects.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Despite its relationship to JavaScript, JSON is language-independent, with parsers available for many languages.</a:t>
            </a:r>
          </a:p>
          <a:p>
            <a:pPr>
              <a:buFont typeface="Wingdings" panose="05000000000000000000" pitchFamily="2" charset="2"/>
              <a:buChar char="Ø"/>
            </a:pP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DFE44-AC50-258B-BE84-4FA55ABF2D1B}"/>
              </a:ext>
            </a:extLst>
          </p:cNvPr>
          <p:cNvSpPr txBox="1"/>
          <p:nvPr/>
        </p:nvSpPr>
        <p:spPr>
          <a:xfrm>
            <a:off x="6279502" y="1861696"/>
            <a:ext cx="48441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JSON vs XML</a:t>
            </a:r>
          </a:p>
          <a:p>
            <a:r>
              <a:rPr lang="en-US" dirty="0">
                <a:latin typeface="+mj-lt"/>
              </a:rPr>
              <a:t>Choose JSON for: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Simplicity and speed</a:t>
            </a:r>
          </a:p>
          <a:p>
            <a:r>
              <a:rPr lang="en-US" dirty="0">
                <a:latin typeface="+mj-lt"/>
              </a:rPr>
              <a:t>    Data exchange and APIs</a:t>
            </a:r>
          </a:p>
          <a:p>
            <a:r>
              <a:rPr lang="en-US" dirty="0">
                <a:latin typeface="+mj-lt"/>
              </a:rPr>
              <a:t>    Configuration files with basic structures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Choose XML for: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Complex data structures</a:t>
            </a:r>
          </a:p>
          <a:p>
            <a:r>
              <a:rPr lang="en-US" dirty="0">
                <a:latin typeface="+mj-lt"/>
              </a:rPr>
              <a:t>    Self-describing documents</a:t>
            </a:r>
          </a:p>
          <a:p>
            <a:r>
              <a:rPr lang="en-US" dirty="0">
                <a:latin typeface="+mj-lt"/>
              </a:rPr>
              <a:t>    Validation and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2993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1604434-C91E-B52A-0B44-50C7F997E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14203" r="22799" b="61884"/>
          <a:stretch/>
        </p:blipFill>
        <p:spPr>
          <a:xfrm>
            <a:off x="-2080" y="3030428"/>
            <a:ext cx="3401146" cy="11837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24390A-56CB-F3FB-6B5A-8D97CF63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41449" r="32337" b="46087"/>
          <a:stretch/>
        </p:blipFill>
        <p:spPr>
          <a:xfrm>
            <a:off x="2713384" y="1713792"/>
            <a:ext cx="3537148" cy="109694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01FE95-547E-B703-83E7-63BE574381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2" t="22175" r="29159" b="25361"/>
          <a:stretch/>
        </p:blipFill>
        <p:spPr>
          <a:xfrm>
            <a:off x="2971800" y="3540369"/>
            <a:ext cx="3657600" cy="2452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629CA-17BE-DBED-DB60-399339BC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644" y="2062066"/>
            <a:ext cx="5169159" cy="4254330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 </a:t>
            </a:r>
            <a:r>
              <a:rPr lang="en-US" sz="2000" b="1" dirty="0"/>
              <a:t>Step 5: HTTP JSON API Server: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Learn about HTTP (Hypertext Transfer Protocol) and how it enables communication between clients and servers over the web.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 Study the concept of JSON APIs (Application Programming Interfaces) and how they allow clients to interact with server resources using JSON-formatted data.</a:t>
            </a:r>
          </a:p>
        </p:txBody>
      </p:sp>
    </p:spTree>
    <p:extLst>
      <p:ext uri="{BB962C8B-B14F-4D97-AF65-F5344CB8AC3E}">
        <p14:creationId xmlns:p14="http://schemas.microsoft.com/office/powerpoint/2010/main" val="189977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9F05-3DA8-BE53-03FC-4DDE9BBB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37" y="497423"/>
            <a:ext cx="6751719" cy="3935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Step 6: Modify HTTP JSON API Server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support this request from the client side: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Implement modifications to the HTTP JSON API Server to support a specific client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Update the server logic to handle incoming requests for current time information and respond with JSON data containing year, month, date, hour, and minute properties.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F113F-52E6-C10A-8529-960110D7F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20725" r="26305" b="59854"/>
          <a:stretch/>
        </p:blipFill>
        <p:spPr>
          <a:xfrm>
            <a:off x="7467600" y="1689652"/>
            <a:ext cx="4548809" cy="158121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B2430B-69CA-56A5-4AB7-6F8F2B4E0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t="21595" r="26141" b="61304"/>
          <a:stretch/>
        </p:blipFill>
        <p:spPr>
          <a:xfrm>
            <a:off x="7454875" y="3587131"/>
            <a:ext cx="4051326" cy="158121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DF5995F-0DD7-FA20-357A-59883DEBC7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88236" y="5051865"/>
            <a:ext cx="75537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On the server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</a:rPr>
              <a:t>$ node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4"/>
              </a:rPr>
              <a:t>http_json_api_server.js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</a:rPr>
              <a:t> 8000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Step 2: on the client browser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5"/>
              </a:rPr>
              <a:t>http://localhost:8000/api/parsetime?iso=2013-08-10T12:10:15.474Z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    	browser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displays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{"hour":5,"minute":10,"second":15}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on the client browser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6"/>
              </a:rPr>
              <a:t>http://localhost:8000/api/unixtime?iso=2013-08-10T12:10:15.474Z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	browser displays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{"unixtime":1376136615474}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0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22BF4-924E-7A33-217C-3BD663FA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46" y="1371600"/>
            <a:ext cx="319219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 JSON data from node.js server: student info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5BBF5B-6F66-F62C-DBD6-DA533FA0F3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t="12950" r="34542" b="16282"/>
          <a:stretch/>
        </p:blipFill>
        <p:spPr bwMode="auto">
          <a:xfrm>
            <a:off x="8505781" y="971550"/>
            <a:ext cx="3642245" cy="21700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A257BB-2A9B-EAAF-5A88-7CEFD2ACBB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4" t="20407" r="45098" b="58014"/>
          <a:stretch/>
        </p:blipFill>
        <p:spPr bwMode="auto">
          <a:xfrm>
            <a:off x="8471197" y="2924175"/>
            <a:ext cx="3615516" cy="8806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9FF3EB-2E9F-5AF4-CC9D-381104D839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t="21050" r="26025" b="60245"/>
          <a:stretch/>
        </p:blipFill>
        <p:spPr bwMode="auto">
          <a:xfrm>
            <a:off x="7147062" y="3804806"/>
            <a:ext cx="4939652" cy="10018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DFF911EC-FBB3-36C2-001B-BECA7283B7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1" t="20720" r="31949" b="59398"/>
          <a:stretch/>
        </p:blipFill>
        <p:spPr bwMode="auto">
          <a:xfrm>
            <a:off x="7147062" y="4961398"/>
            <a:ext cx="4637192" cy="12108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98697-228F-73C0-5860-71EB90A899A4}"/>
              </a:ext>
            </a:extLst>
          </p:cNvPr>
          <p:cNvSpPr txBox="1"/>
          <p:nvPr/>
        </p:nvSpPr>
        <p:spPr>
          <a:xfrm>
            <a:off x="4844019" y="2019299"/>
            <a:ext cx="3866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 to let a node.js server send data to the client</a:t>
            </a:r>
            <a:r>
              <a:rPr lang="en-US" sz="91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D787F-EF95-CF36-0598-31089582398F}"/>
              </a:ext>
            </a:extLst>
          </p:cNvPr>
          <p:cNvSpPr txBox="1"/>
          <p:nvPr/>
        </p:nvSpPr>
        <p:spPr>
          <a:xfrm>
            <a:off x="4797084" y="2505075"/>
            <a:ext cx="37700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 is a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high-level, dynamic programming language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plays a crucial role in making web pages interactive and engaging. It's one of the core technologies, alongside HTML and CSS, forming the foundation of the modern web.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80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4C27EA-18ED-4CFA-8823-6BCBAC02D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699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D8005-8FA2-B9AC-0559-CDE17525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>
                <a:solidFill>
                  <a:schemeClr val="bg2"/>
                </a:solidFill>
              </a:rPr>
              <a:t>References: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0D14-94A6-6BC8-0593-87322202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475" y="685800"/>
            <a:ext cx="7048500" cy="5582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https://hc.labnet.sfbu.edu/~henry/npu/classes/javascript/node_js/course/nodeschool/learnyounode/exercise_learnyounode.html</a:t>
            </a:r>
          </a:p>
        </p:txBody>
      </p:sp>
    </p:spTree>
    <p:extLst>
      <p:ext uri="{BB962C8B-B14F-4D97-AF65-F5344CB8AC3E}">
        <p14:creationId xmlns:p14="http://schemas.microsoft.com/office/powerpoint/2010/main" val="83159225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622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Unicode MS</vt:lpstr>
      <vt:lpstr>Calibri</vt:lpstr>
      <vt:lpstr>Gill Sans MT</vt:lpstr>
      <vt:lpstr>Goudy Old Style</vt:lpstr>
      <vt:lpstr>Lato</vt:lpstr>
      <vt:lpstr>Times New Roman</vt:lpstr>
      <vt:lpstr>Wingdings</vt:lpstr>
      <vt:lpstr>ClassicFrameVTI</vt:lpstr>
      <vt:lpstr> HTTP JSON API Node.js Time Server     </vt:lpstr>
      <vt:lpstr> Brief Overview of the Project Process:    </vt:lpstr>
      <vt:lpstr> Steps Involved in Setting Up and Studying the Time Server:    </vt:lpstr>
      <vt:lpstr>PowerPoint Presentation</vt:lpstr>
      <vt:lpstr>PowerPoint Presentation</vt:lpstr>
      <vt:lpstr>PowerPoint Presentation</vt:lpstr>
      <vt:lpstr>PowerPoint Presentation</vt:lpstr>
      <vt:lpstr>Send JSON data from node.js server: student info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HTTP JSON API Node.js Time Server     </dc:title>
  <dc:creator>19935</dc:creator>
  <cp:lastModifiedBy>19935</cp:lastModifiedBy>
  <cp:revision>5</cp:revision>
  <dcterms:created xsi:type="dcterms:W3CDTF">2024-02-03T04:21:51Z</dcterms:created>
  <dcterms:modified xsi:type="dcterms:W3CDTF">2024-02-06T23:57:23Z</dcterms:modified>
</cp:coreProperties>
</file>